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59" r:id="rId5"/>
    <p:sldId id="257" r:id="rId6"/>
    <p:sldId id="258" r:id="rId7"/>
    <p:sldId id="262" r:id="rId8"/>
    <p:sldId id="263" r:id="rId9"/>
    <p:sldId id="277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60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6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90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1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654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17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4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60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3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00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2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562EA-6A2A-8247-B6B8-D68085BA7E78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18D3-5BE8-A14D-A305-1AC86527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1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u="sng" dirty="0"/>
              <a:t>Chemical Properties</a:t>
            </a:r>
            <a:r>
              <a:rPr lang="en-US" sz="7200" dirty="0"/>
              <a:t/>
            </a:r>
            <a:br>
              <a:rPr lang="en-US" sz="7200" dirty="0"/>
            </a:b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579230" cy="2631386"/>
          </a:xfrm>
        </p:spPr>
        <p:txBody>
          <a:bodyPr>
            <a:normAutofit fontScale="77500" lnSpcReduction="20000"/>
          </a:bodyPr>
          <a:lstStyle/>
          <a:p>
            <a:pPr lvl="0" algn="l"/>
            <a:r>
              <a:rPr lang="en-US" sz="6500" dirty="0" smtClean="0">
                <a:solidFill>
                  <a:schemeClr val="tx1"/>
                </a:solidFill>
              </a:rPr>
              <a:t>Describes </a:t>
            </a:r>
            <a:r>
              <a:rPr lang="en-US" sz="6500" dirty="0">
                <a:solidFill>
                  <a:schemeClr val="tx1"/>
                </a:solidFill>
              </a:rPr>
              <a:t>the ability of  matter to change </a:t>
            </a:r>
            <a:r>
              <a:rPr lang="en-US" sz="6500" dirty="0" smtClean="0">
                <a:solidFill>
                  <a:schemeClr val="tx1"/>
                </a:solidFill>
              </a:rPr>
              <a:t>into different </a:t>
            </a:r>
            <a:r>
              <a:rPr lang="en-US" sz="6500" dirty="0">
                <a:solidFill>
                  <a:schemeClr val="tx1"/>
                </a:solidFill>
              </a:rPr>
              <a:t>substances with </a:t>
            </a:r>
            <a:r>
              <a:rPr lang="en-US" sz="6500" dirty="0" smtClean="0">
                <a:solidFill>
                  <a:schemeClr val="tx1"/>
                </a:solidFill>
              </a:rPr>
              <a:t>different </a:t>
            </a:r>
            <a:r>
              <a:rPr lang="en-US" sz="6500" dirty="0">
                <a:solidFill>
                  <a:schemeClr val="tx1"/>
                </a:solidFill>
              </a:rPr>
              <a:t>properties.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364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 of Reactivity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Alka-Seltzer and Water</a:t>
            </a:r>
          </a:p>
          <a:p>
            <a:r>
              <a:rPr lang="en-US" dirty="0" smtClean="0"/>
              <a:t>Photosynthesis</a:t>
            </a:r>
          </a:p>
          <a:p>
            <a:r>
              <a:rPr lang="en-US" dirty="0" smtClean="0"/>
              <a:t>Cellular Respiration</a:t>
            </a:r>
          </a:p>
          <a:p>
            <a:r>
              <a:rPr lang="en-US" dirty="0" smtClean="0"/>
              <a:t>Mixing Chemicals</a:t>
            </a:r>
          </a:p>
          <a:p>
            <a:r>
              <a:rPr lang="en-US" dirty="0" smtClean="0"/>
              <a:t>Digestion</a:t>
            </a:r>
          </a:p>
          <a:p>
            <a:r>
              <a:rPr lang="en-US" dirty="0" smtClean="0"/>
              <a:t>Combustion (Leads to Flammability – ex: striking  match or propane in a gas grill)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71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Chemical </a:t>
            </a:r>
            <a:r>
              <a:rPr lang="en-US" sz="4800" dirty="0" smtClean="0"/>
              <a:t>vs</a:t>
            </a:r>
            <a:r>
              <a:rPr lang="en-US" sz="4800" dirty="0"/>
              <a:t>. Physical Property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Physical</a:t>
            </a:r>
            <a:r>
              <a:rPr lang="en-US" dirty="0"/>
              <a:t> – can be observed without changing the </a:t>
            </a:r>
            <a:r>
              <a:rPr lang="en-US" dirty="0" smtClean="0"/>
              <a:t>identity </a:t>
            </a:r>
            <a:r>
              <a:rPr lang="en-US" dirty="0"/>
              <a:t>of the substance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Ex. We observe the state of an object and it is still that object</a:t>
            </a:r>
            <a:endParaRPr lang="en-US" dirty="0"/>
          </a:p>
          <a:p>
            <a:r>
              <a:rPr lang="en-US" dirty="0"/>
              <a:t>Ex. Is metal a good or poor thermal conductor</a:t>
            </a:r>
            <a:r>
              <a:rPr lang="en-US" dirty="0" smtClean="0"/>
              <a:t>? </a:t>
            </a:r>
            <a:r>
              <a:rPr lang="en-US" dirty="0"/>
              <a:t>We need to add heat but it still remains a </a:t>
            </a:r>
            <a:r>
              <a:rPr lang="en-US" dirty="0" smtClean="0"/>
              <a:t> </a:t>
            </a:r>
            <a:r>
              <a:rPr lang="en-US" dirty="0"/>
              <a:t>metal.</a:t>
            </a:r>
          </a:p>
          <a:p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492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vs. Physical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Chemical</a:t>
            </a:r>
            <a:r>
              <a:rPr lang="en-US" dirty="0"/>
              <a:t>- can only observe while you are </a:t>
            </a:r>
            <a:r>
              <a:rPr lang="en-US" b="1" dirty="0" smtClean="0"/>
              <a:t> </a:t>
            </a:r>
            <a:r>
              <a:rPr lang="en-US" dirty="0"/>
              <a:t>changing the identity of the item.</a:t>
            </a:r>
          </a:p>
          <a:p>
            <a:r>
              <a:rPr lang="en-US" dirty="0"/>
              <a:t>Ex. Is Paper Flammable? We need to burn it and </a:t>
            </a:r>
            <a:r>
              <a:rPr lang="en-US" dirty="0" smtClean="0"/>
              <a:t>see</a:t>
            </a:r>
            <a:r>
              <a:rPr lang="en-US" dirty="0"/>
              <a:t>. This changes paper into a new chard </a:t>
            </a:r>
            <a:r>
              <a:rPr lang="en-US" dirty="0" smtClean="0"/>
              <a:t> </a:t>
            </a:r>
            <a:r>
              <a:rPr lang="en-US" dirty="0"/>
              <a:t>substance</a:t>
            </a:r>
          </a:p>
          <a:p>
            <a:r>
              <a:rPr lang="en-US" b="1" dirty="0"/>
              <a:t> </a:t>
            </a:r>
            <a:r>
              <a:rPr lang="en-US" dirty="0" smtClean="0"/>
              <a:t>Ex. Are two objects reactive with one another when combined? It could changes the mixture into a new substance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38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en-US" sz="6000" b="1" dirty="0" smtClean="0"/>
              <a:t>Chemical </a:t>
            </a:r>
            <a:r>
              <a:rPr lang="en-US" sz="6000" b="1" dirty="0"/>
              <a:t>Changes</a:t>
            </a:r>
            <a:r>
              <a:rPr lang="en-US" sz="6000" dirty="0"/>
              <a:t/>
            </a:r>
            <a:br>
              <a:rPr lang="en-US" sz="6000" dirty="0"/>
            </a:b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400" smtClean="0"/>
              <a:t>Occur </a:t>
            </a:r>
            <a:r>
              <a:rPr lang="en-US" sz="4400" dirty="0"/>
              <a:t>when substances change into new substances</a:t>
            </a:r>
          </a:p>
          <a:p>
            <a:pPr lvl="0"/>
            <a:r>
              <a:rPr lang="en-US" sz="4400" dirty="0" smtClean="0"/>
              <a:t>They </a:t>
            </a:r>
            <a:r>
              <a:rPr lang="en-US" sz="4400" dirty="0"/>
              <a:t>have new properties</a:t>
            </a:r>
          </a:p>
          <a:p>
            <a:pPr lvl="0"/>
            <a:r>
              <a:rPr lang="en-US" sz="4400" dirty="0"/>
              <a:t>T</a:t>
            </a:r>
            <a:r>
              <a:rPr lang="en-US" sz="4400" dirty="0" smtClean="0"/>
              <a:t>hey </a:t>
            </a:r>
            <a:r>
              <a:rPr lang="en-US" sz="4400" dirty="0"/>
              <a:t>cannot be reversed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657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Chemical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dirty="0"/>
              <a:t>Wood burns to ash</a:t>
            </a:r>
          </a:p>
          <a:p>
            <a:r>
              <a:rPr lang="en-US" sz="4400" dirty="0"/>
              <a:t>Wood is flammable, has a high density</a:t>
            </a:r>
          </a:p>
          <a:p>
            <a:r>
              <a:rPr lang="en-US" sz="4400" dirty="0"/>
              <a:t>Ash is non flammable and has a low density</a:t>
            </a:r>
          </a:p>
          <a:p>
            <a:r>
              <a:rPr lang="en-US" sz="4400" dirty="0"/>
              <a:t>Ash cannot be turned back into wood.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53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Chemical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Eggs, milk, butter, oil flour and mix = cake</a:t>
            </a:r>
          </a:p>
          <a:p>
            <a:endParaRPr lang="en-US" dirty="0"/>
          </a:p>
        </p:txBody>
      </p:sp>
      <p:pic>
        <p:nvPicPr>
          <p:cNvPr id="4" name="Picture 3" descr="Cake_W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459" y="2570316"/>
            <a:ext cx="3900808" cy="373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0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Chemical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/>
              <a:t>Milk turns </a:t>
            </a:r>
          </a:p>
          <a:p>
            <a:pPr marL="0" indent="0">
              <a:buNone/>
            </a:pPr>
            <a:r>
              <a:rPr lang="en-US" sz="6000" dirty="0" smtClean="0"/>
              <a:t>sour </a:t>
            </a:r>
            <a:r>
              <a:rPr lang="en-US" sz="6000" dirty="0"/>
              <a:t>= 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 smtClean="0"/>
              <a:t>Bacteria </a:t>
            </a:r>
          </a:p>
          <a:p>
            <a:pPr marL="0" indent="0">
              <a:buNone/>
            </a:pPr>
            <a:r>
              <a:rPr lang="en-US" sz="6000" dirty="0" smtClean="0"/>
              <a:t>filled </a:t>
            </a:r>
            <a:r>
              <a:rPr lang="en-US" sz="6000" dirty="0"/>
              <a:t>liquid</a:t>
            </a:r>
          </a:p>
          <a:p>
            <a:endParaRPr lang="en-US" dirty="0"/>
          </a:p>
        </p:txBody>
      </p:sp>
      <p:pic>
        <p:nvPicPr>
          <p:cNvPr id="4" name="Picture 3" descr="kefir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377" y="2102950"/>
            <a:ext cx="3566287" cy="475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78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Chemical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Copper reacts with oxygen, water  = new green </a:t>
            </a:r>
            <a:endParaRPr lang="en-US" sz="4400" dirty="0" smtClean="0"/>
          </a:p>
          <a:p>
            <a:pPr marL="0" indent="0">
              <a:buNone/>
            </a:pPr>
            <a:r>
              <a:rPr lang="en-US" sz="4400" dirty="0" smtClean="0"/>
              <a:t>substance</a:t>
            </a:r>
            <a:endParaRPr lang="en-US" sz="4400" dirty="0"/>
          </a:p>
          <a:p>
            <a:endParaRPr lang="en-US" dirty="0"/>
          </a:p>
        </p:txBody>
      </p:sp>
      <p:pic>
        <p:nvPicPr>
          <p:cNvPr id="4" name="Picture 3" descr="71643b376920913ea9ed3b90b70181bbee9b4d1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974" y="2310224"/>
            <a:ext cx="3260507" cy="4361899"/>
          </a:xfrm>
          <a:prstGeom prst="rect">
            <a:avLst/>
          </a:prstGeom>
        </p:spPr>
      </p:pic>
      <p:pic>
        <p:nvPicPr>
          <p:cNvPr id="5" name="Picture 4" descr="ur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7" y="4208323"/>
            <a:ext cx="33020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48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Chemical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Water  + Alka-Seltzer Tablet  = </a:t>
            </a:r>
            <a:r>
              <a:rPr lang="en-US" dirty="0" smtClean="0"/>
              <a:t>New Liquid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Alka-Seltzer_tablet_2907_620_526_1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254" y="2386722"/>
            <a:ext cx="4828246" cy="409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7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Signs of Chemical Changes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4400" dirty="0"/>
              <a:t>color change</a:t>
            </a:r>
          </a:p>
          <a:p>
            <a:pPr lvl="0"/>
            <a:r>
              <a:rPr lang="en-US" sz="4400" dirty="0"/>
              <a:t>odor</a:t>
            </a:r>
          </a:p>
          <a:p>
            <a:pPr lvl="0"/>
            <a:r>
              <a:rPr lang="en-US" sz="4400" dirty="0"/>
              <a:t>fizzing</a:t>
            </a:r>
          </a:p>
          <a:p>
            <a:pPr lvl="0"/>
            <a:r>
              <a:rPr lang="en-US" sz="4400" dirty="0"/>
              <a:t>foaming</a:t>
            </a:r>
          </a:p>
          <a:p>
            <a:pPr lvl="0"/>
            <a:r>
              <a:rPr lang="en-US" sz="4400" dirty="0"/>
              <a:t>heat given off</a:t>
            </a:r>
          </a:p>
          <a:p>
            <a:pPr lvl="0"/>
            <a:r>
              <a:rPr lang="en-US" sz="4400" dirty="0"/>
              <a:t>light produced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94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Autofit/>
          </a:bodyPr>
          <a:lstStyle/>
          <a:p>
            <a:r>
              <a:rPr lang="en-US" i="1" dirty="0"/>
              <a:t>Examples of Chemical Properties of Matter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43"/>
            <a:ext cx="8229600" cy="438202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5400" b="1" dirty="0" smtClean="0"/>
              <a:t>1. Flammability</a:t>
            </a:r>
            <a:r>
              <a:rPr lang="en-US" sz="5400" dirty="0"/>
              <a:t>- the ability of a substance to burn and change into a new substance</a:t>
            </a:r>
          </a:p>
        </p:txBody>
      </p:sp>
    </p:spTree>
    <p:extLst>
      <p:ext uri="{BB962C8B-B14F-4D97-AF65-F5344CB8AC3E}">
        <p14:creationId xmlns:p14="http://schemas.microsoft.com/office/powerpoint/2010/main" val="27010740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Chemical Vs. Physical Change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/>
              <a:t>Composition</a:t>
            </a:r>
            <a:r>
              <a:rPr lang="en-US" sz="3600" b="1" dirty="0" smtClean="0"/>
              <a:t>-</a:t>
            </a:r>
          </a:p>
          <a:p>
            <a:pPr marL="0" indent="0">
              <a:buNone/>
            </a:pPr>
            <a:r>
              <a:rPr lang="en-US" sz="3600" dirty="0" smtClean="0"/>
              <a:t> </a:t>
            </a:r>
            <a:r>
              <a:rPr lang="en-US" sz="3600" dirty="0"/>
              <a:t>the matter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that </a:t>
            </a:r>
            <a:r>
              <a:rPr lang="en-US" sz="3600" dirty="0"/>
              <a:t>makes up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an </a:t>
            </a:r>
            <a:r>
              <a:rPr lang="en-US" sz="3600" dirty="0"/>
              <a:t>object and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how </a:t>
            </a:r>
            <a:r>
              <a:rPr lang="en-US" sz="3600" dirty="0"/>
              <a:t>the matter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is </a:t>
            </a:r>
            <a:r>
              <a:rPr lang="en-US" sz="3600" dirty="0"/>
              <a:t>arranged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4" name="Picture 3" descr="atomelementcom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939" y="1240606"/>
            <a:ext cx="4922861" cy="504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969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Chemical Vs. Physical Change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dirty="0"/>
              <a:t>Chemical </a:t>
            </a:r>
            <a:r>
              <a:rPr lang="en-US" sz="4800" b="1" dirty="0" smtClean="0"/>
              <a:t>Changes</a:t>
            </a:r>
            <a:r>
              <a:rPr lang="en-US" sz="4800" dirty="0"/>
              <a:t>- change the composition of the o</a:t>
            </a:r>
            <a:r>
              <a:rPr lang="en-US" sz="4800" dirty="0" smtClean="0"/>
              <a:t>bject</a:t>
            </a:r>
            <a:r>
              <a:rPr lang="en-US" sz="4800" dirty="0"/>
              <a:t>- new identity</a:t>
            </a:r>
          </a:p>
          <a:p>
            <a:endParaRPr lang="en-US" dirty="0"/>
          </a:p>
        </p:txBody>
      </p:sp>
      <p:pic>
        <p:nvPicPr>
          <p:cNvPr id="4" name="Picture 3" descr="04-1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63" y="3936393"/>
            <a:ext cx="8487867" cy="263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069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Chemical Vs. Physical Change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dirty="0"/>
              <a:t>Physical changes</a:t>
            </a:r>
            <a:r>
              <a:rPr lang="en-US" sz="4800" dirty="0"/>
              <a:t> – does not change the </a:t>
            </a:r>
            <a:r>
              <a:rPr lang="en-US" sz="4800" b="1" dirty="0" smtClean="0"/>
              <a:t> </a:t>
            </a:r>
            <a:r>
              <a:rPr lang="en-US" sz="4800" dirty="0" smtClean="0"/>
              <a:t>composition </a:t>
            </a:r>
            <a:r>
              <a:rPr lang="en-US" sz="4800" dirty="0"/>
              <a:t>of the object- </a:t>
            </a:r>
            <a:r>
              <a:rPr lang="en-US" sz="4800" dirty="0" smtClean="0"/>
              <a:t>same identity</a:t>
            </a:r>
            <a:endParaRPr lang="en-US" sz="4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284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8382272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5" b="8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0756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Flammable/Non Flammable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5400" dirty="0"/>
              <a:t>Paper, Wood, </a:t>
            </a:r>
            <a:r>
              <a:rPr lang="en-US" sz="5400" dirty="0" smtClean="0"/>
              <a:t>Cotton, Alcohol </a:t>
            </a:r>
            <a:endParaRPr lang="en-US" sz="5400" dirty="0"/>
          </a:p>
          <a:p>
            <a:pPr marL="0" indent="0">
              <a:buNone/>
            </a:pPr>
            <a:r>
              <a:rPr lang="en-US" sz="5400" dirty="0"/>
              <a:t>                    =    Flammable</a:t>
            </a:r>
          </a:p>
          <a:p>
            <a:r>
              <a:rPr lang="en-US" sz="5400" dirty="0"/>
              <a:t>Smoke, Ash, Water </a:t>
            </a:r>
          </a:p>
          <a:p>
            <a:pPr marL="0" indent="0">
              <a:buNone/>
            </a:pPr>
            <a:r>
              <a:rPr lang="en-US" sz="5400" dirty="0"/>
              <a:t>                = Non Flammable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005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When wood is </a:t>
            </a:r>
            <a:r>
              <a:rPr lang="en-US" sz="4800" dirty="0" smtClean="0"/>
              <a:t>burned</a:t>
            </a:r>
            <a:endParaRPr lang="en-US" sz="4800" dirty="0"/>
          </a:p>
        </p:txBody>
      </p:sp>
      <p:pic>
        <p:nvPicPr>
          <p:cNvPr id="4" name="Picture 3" descr="Beech-woo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9" y="3790305"/>
            <a:ext cx="3632200" cy="2197100"/>
          </a:xfrm>
          <a:prstGeom prst="rect">
            <a:avLst/>
          </a:prstGeom>
        </p:spPr>
      </p:pic>
      <p:pic>
        <p:nvPicPr>
          <p:cNvPr id="5" name="Picture 4" descr="Lennoxhearthproducts-9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076" y="3689022"/>
            <a:ext cx="3452190" cy="229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6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Ash and smoke are created. Smoke and ash both have different properties than wood.</a:t>
            </a:r>
          </a:p>
          <a:p>
            <a:endParaRPr lang="en-US" sz="4400" dirty="0"/>
          </a:p>
        </p:txBody>
      </p:sp>
      <p:pic>
        <p:nvPicPr>
          <p:cNvPr id="4" name="Picture 3" descr="wood-ashes-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94276"/>
            <a:ext cx="4188650" cy="2509179"/>
          </a:xfrm>
          <a:prstGeom prst="rect">
            <a:avLst/>
          </a:prstGeom>
        </p:spPr>
      </p:pic>
      <p:pic>
        <p:nvPicPr>
          <p:cNvPr id="5" name="Picture 4" descr="stock-footage-campfire-smoking-in-the-pacific-northwest-oreg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77" y="3685297"/>
            <a:ext cx="3718143" cy="208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526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i="1" dirty="0" smtClean="0"/>
              <a:t>Examples of Chemical Properties of Matter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sz="6000" b="1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sz="4800" b="1" dirty="0" smtClean="0">
                <a:solidFill>
                  <a:srgbClr val="000000"/>
                </a:solidFill>
              </a:rPr>
              <a:t>2. Reactivity- </a:t>
            </a:r>
            <a:r>
              <a:rPr lang="en-US" sz="4800" dirty="0" smtClean="0">
                <a:solidFill>
                  <a:srgbClr val="000000"/>
                </a:solidFill>
              </a:rPr>
              <a:t>the </a:t>
            </a:r>
            <a:r>
              <a:rPr lang="en-US" sz="4800" dirty="0">
                <a:solidFill>
                  <a:srgbClr val="000000"/>
                </a:solidFill>
              </a:rPr>
              <a:t>ability of two or more substances to combine and form a new  </a:t>
            </a:r>
            <a:r>
              <a:rPr lang="en-US" sz="4800" dirty="0" smtClean="0">
                <a:solidFill>
                  <a:srgbClr val="000000"/>
                </a:solidFill>
              </a:rPr>
              <a:t>substance</a:t>
            </a:r>
            <a:r>
              <a:rPr lang="en-US" sz="4800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690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Reactive/Non-Reactive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Iron + Oxygen = </a:t>
            </a:r>
            <a:r>
              <a:rPr lang="en-US" sz="5400" b="1" dirty="0" smtClean="0"/>
              <a:t>Rust </a:t>
            </a:r>
            <a:r>
              <a:rPr lang="en-US" sz="5400" dirty="0" smtClean="0"/>
              <a:t>(</a:t>
            </a:r>
            <a:r>
              <a:rPr lang="en-US" sz="5400" dirty="0"/>
              <a:t>Reaction</a:t>
            </a:r>
            <a:r>
              <a:rPr lang="en-US" sz="5400" dirty="0" smtClean="0"/>
              <a:t>)= Reactive</a:t>
            </a:r>
            <a:endParaRPr lang="en-US" sz="5400" dirty="0"/>
          </a:p>
          <a:p>
            <a:endParaRPr lang="en-US" dirty="0"/>
          </a:p>
        </p:txBody>
      </p:sp>
      <p:pic>
        <p:nvPicPr>
          <p:cNvPr id="4" name="Picture 3" descr="17i1rzscx5u04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792" y="3595382"/>
            <a:ext cx="5669407" cy="319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371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Chromium + Oxygen = Chromium(No Reaction) = </a:t>
            </a:r>
          </a:p>
          <a:p>
            <a:r>
              <a:rPr lang="en-US" sz="4400" dirty="0" smtClean="0"/>
              <a:t>Non-</a:t>
            </a:r>
          </a:p>
          <a:p>
            <a:pPr marL="0" indent="0">
              <a:buNone/>
            </a:pPr>
            <a:r>
              <a:rPr lang="en-US" sz="4400" dirty="0" smtClean="0"/>
              <a:t>Reactive</a:t>
            </a:r>
          </a:p>
          <a:p>
            <a:pPr marL="0" indent="0"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4" name="Picture 3" descr="2008-04-14_Chrome-Vanadium_Wrench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382" y="3335291"/>
            <a:ext cx="5295004" cy="352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14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434</Words>
  <Application>Microsoft Macintosh PowerPoint</Application>
  <PresentationFormat>On-screen Show (4:3)</PresentationFormat>
  <Paragraphs>79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Chemical Properties </vt:lpstr>
      <vt:lpstr>Examples of Chemical Properties of Matter </vt:lpstr>
      <vt:lpstr>PowerPoint Presentation</vt:lpstr>
      <vt:lpstr>Flammable/Non Flammable</vt:lpstr>
      <vt:lpstr>Example </vt:lpstr>
      <vt:lpstr>Example</vt:lpstr>
      <vt:lpstr> Examples of Chemical Properties of Matter</vt:lpstr>
      <vt:lpstr>Reactive/Non-Reactive</vt:lpstr>
      <vt:lpstr>PowerPoint Presentation</vt:lpstr>
      <vt:lpstr>Other Examples of Reactivity</vt:lpstr>
      <vt:lpstr>Chemical vs. Physical Property </vt:lpstr>
      <vt:lpstr>Chemical vs. Physical Property</vt:lpstr>
      <vt:lpstr> Chemical Changes </vt:lpstr>
      <vt:lpstr>Examples of Chemical Changes</vt:lpstr>
      <vt:lpstr>Examples of Chemical Changes</vt:lpstr>
      <vt:lpstr>Examples of Chemical Changes</vt:lpstr>
      <vt:lpstr>Examples of Chemical Changes</vt:lpstr>
      <vt:lpstr>Examples of Chemical Changes</vt:lpstr>
      <vt:lpstr>Signs of Chemical Changes </vt:lpstr>
      <vt:lpstr>Chemical Vs. Physical Change </vt:lpstr>
      <vt:lpstr>Chemical Vs. Physical Change </vt:lpstr>
      <vt:lpstr>Chemical Vs. Physical Change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Properties </dc:title>
  <dc:creator>William Wagenborg</dc:creator>
  <cp:lastModifiedBy>William Wagenborg</cp:lastModifiedBy>
  <cp:revision>28</cp:revision>
  <dcterms:created xsi:type="dcterms:W3CDTF">2015-10-19T00:43:10Z</dcterms:created>
  <dcterms:modified xsi:type="dcterms:W3CDTF">2015-10-19T02:04:01Z</dcterms:modified>
</cp:coreProperties>
</file>